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1" r:id="rId3"/>
    <p:sldId id="272" r:id="rId4"/>
    <p:sldId id="273" r:id="rId5"/>
    <p:sldId id="281" r:id="rId6"/>
    <p:sldId id="313" r:id="rId7"/>
    <p:sldId id="314" r:id="rId8"/>
    <p:sldId id="282" r:id="rId9"/>
    <p:sldId id="283" r:id="rId10"/>
    <p:sldId id="288" r:id="rId11"/>
    <p:sldId id="303" r:id="rId12"/>
    <p:sldId id="277" r:id="rId13"/>
    <p:sldId id="285" r:id="rId14"/>
    <p:sldId id="284" r:id="rId15"/>
    <p:sldId id="286" r:id="rId16"/>
    <p:sldId id="274" r:id="rId17"/>
    <p:sldId id="287" r:id="rId18"/>
    <p:sldId id="275" r:id="rId19"/>
    <p:sldId id="292" r:id="rId20"/>
    <p:sldId id="290" r:id="rId21"/>
    <p:sldId id="301" r:id="rId22"/>
    <p:sldId id="300" r:id="rId23"/>
    <p:sldId id="312" r:id="rId24"/>
    <p:sldId id="304" r:id="rId25"/>
    <p:sldId id="309" r:id="rId26"/>
    <p:sldId id="306" r:id="rId27"/>
    <p:sldId id="310" r:id="rId28"/>
    <p:sldId id="307" r:id="rId29"/>
  </p:sldIdLst>
  <p:sldSz cx="10080625" cy="5670550"/>
  <p:notesSz cx="7559675" cy="10691813"/>
  <p:embeddedFontLst>
    <p:embeddedFont>
      <p:font typeface="游ゴシック" panose="020B0400000000000000" pitchFamily="50" charset="-128"/>
      <p:regular r:id="rId32"/>
      <p:bold r:id="rId3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BA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2812" autoAdjust="0"/>
  </p:normalViewPr>
  <p:slideViewPr>
    <p:cSldViewPr snapToGrid="0">
      <p:cViewPr varScale="1">
        <p:scale>
          <a:sx n="82" d="100"/>
          <a:sy n="82" d="100"/>
        </p:scale>
        <p:origin x="600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ED7A5165-4276-38E5-40F3-A3FCCF04C9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07DF292-248B-F957-30A3-CA62D5307D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51254-545F-4F12-8109-6D7B8D1B27FF}" type="datetimeFigureOut">
              <a:rPr kumimoji="1" lang="ja-JP" altLang="en-US" smtClean="0"/>
              <a:t>2023/11/13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FA0F37B-9EF7-DF01-1734-BAA078AE98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1B2FACC-4B3F-4234-817A-33F9FBEC1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E5E14-C870-453C-9459-0B7DB25616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4002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63FDD-6C42-458F-B89A-3A0A3EC4EFA5}" type="datetimeFigureOut">
              <a:rPr kumimoji="1" lang="ja-JP" altLang="en-US" smtClean="0"/>
              <a:t>2023/11/13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5D157-9F42-4390-AC59-FA858CE286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5178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068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343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268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401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67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277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4445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378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560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089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186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6808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.kaggle</a:t>
            </a:r>
            <a:r>
              <a:rPr kumimoji="1" lang="ja-JP" altLang="en-US" dirty="0"/>
              <a:t>が作成できない可能性がある。</a:t>
            </a:r>
            <a:endParaRPr kumimoji="1" lang="en-US" altLang="ja-JP" dirty="0"/>
          </a:p>
          <a:p>
            <a:r>
              <a:rPr kumimoji="1" lang="ja-JP" altLang="en-US" dirty="0"/>
              <a:t>消して対応する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520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960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496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833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884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403 forbidden</a:t>
            </a:r>
            <a:r>
              <a:rPr kumimoji="1" lang="ja-JP" altLang="en-US" dirty="0"/>
              <a:t>はコンペに参加していない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896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3510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838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34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27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456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56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5D157-9F42-4390-AC59-FA858CE2863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2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9F6D39D-F14C-D087-B800-4062E06A9A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1AAE3FE-BF8A-33B7-38F5-95AAE2A9F6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/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DCB447-0FF5-3DFD-5441-0FE3056B3B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‹#›</a:t>
            </a:fld>
            <a:endParaRPr lang="en-US" sz="14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タイトルテキストの書式を編集するにはクリックします。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アウトラインテキストの書式を編集するにはクリックします。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2レベル目のアウトライン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3レベル目のアウトライン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4レベル目のアウトライン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5レベル目のアウトライン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6レベル目のアウトライン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7レベル目のアウトライン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76D3D032-62E8-40ED-A727-39545FA0DB0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aggle/kaggle-api#api-credentials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yonreport.cloud.cs.priv.teu.ac.jp/report.ph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ggle/kaggle-ap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ggle/kaggle-ap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7E1BB8-EFEC-6E53-CEA3-BC64F13B7882}"/>
              </a:ext>
            </a:extLst>
          </p:cNvPr>
          <p:cNvSpPr txBox="1"/>
          <p:nvPr/>
        </p:nvSpPr>
        <p:spPr>
          <a:xfrm>
            <a:off x="1731847" y="2450554"/>
            <a:ext cx="6616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/>
              <a:t>Kaggle API</a:t>
            </a:r>
            <a:r>
              <a:rPr lang="ja-JP" altLang="en-US" sz="4400" dirty="0"/>
              <a:t>のススメ</a:t>
            </a:r>
            <a:endParaRPr kumimoji="1" lang="ja-JP" altLang="en-US" sz="4400" dirty="0"/>
          </a:p>
        </p:txBody>
      </p:sp>
      <p:pic>
        <p:nvPicPr>
          <p:cNvPr id="1026" name="Picture 2" descr="Kaggle - Wikipedia さん">
            <a:extLst>
              <a:ext uri="{FF2B5EF4-FFF2-40B4-BE49-F238E27FC236}">
                <a16:creationId xmlns:a16="http://schemas.microsoft.com/office/drawing/2014/main" id="{E54568CC-7192-B271-A9C4-652FA5BB4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557397"/>
            <a:ext cx="1725615" cy="6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9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531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諸注意</a:t>
            </a:r>
            <a:r>
              <a:rPr kumimoji="1" lang="en-US" altLang="ja-JP" sz="3600" dirty="0"/>
              <a:t>(2/3)</a:t>
            </a:r>
            <a:endParaRPr kumimoji="1" lang="ja-JP" altLang="en-US" sz="36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69CD99-34F9-800C-CFEE-47A8DBE9F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961" y="2405321"/>
            <a:ext cx="6145679" cy="50651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61A4C9-5140-3968-A7EB-E9E5B4861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962" y="3551609"/>
            <a:ext cx="4980699" cy="48962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43B45BD-0AA8-8A0D-1C38-EFE4188A0FCE}"/>
              </a:ext>
            </a:extLst>
          </p:cNvPr>
          <p:cNvSpPr txBox="1"/>
          <p:nvPr/>
        </p:nvSpPr>
        <p:spPr>
          <a:xfrm>
            <a:off x="1209050" y="2405321"/>
            <a:ext cx="2046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ローカル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D7717B-74DE-2EA7-8EDA-74B756201685}"/>
              </a:ext>
            </a:extLst>
          </p:cNvPr>
          <p:cNvSpPr txBox="1"/>
          <p:nvPr/>
        </p:nvSpPr>
        <p:spPr>
          <a:xfrm>
            <a:off x="1209050" y="3546846"/>
            <a:ext cx="2046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共有</a:t>
            </a:r>
            <a:r>
              <a:rPr kumimoji="1" lang="en-US" altLang="ja-JP" sz="2800" dirty="0"/>
              <a:t>VM</a:t>
            </a:r>
            <a:endParaRPr kumimoji="1" lang="ja-JP" altLang="en-US" sz="28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698FF4C-5C71-A6EB-E755-35673B22F95A}"/>
              </a:ext>
            </a:extLst>
          </p:cNvPr>
          <p:cNvCxnSpPr/>
          <p:nvPr/>
        </p:nvCxnSpPr>
        <p:spPr>
          <a:xfrm>
            <a:off x="5248275" y="3000375"/>
            <a:ext cx="31623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FDE3C38-049B-2897-2353-EE6E1112C13A}"/>
              </a:ext>
            </a:extLst>
          </p:cNvPr>
          <p:cNvSpPr/>
          <p:nvPr/>
        </p:nvSpPr>
        <p:spPr>
          <a:xfrm>
            <a:off x="6562811" y="1327401"/>
            <a:ext cx="1847850" cy="802304"/>
          </a:xfrm>
          <a:prstGeom prst="wedgeRectCallout">
            <a:avLst>
              <a:gd name="adj1" fmla="val -31142"/>
              <a:gd name="adj2" fmla="val 814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ID</a:t>
            </a:r>
            <a:endParaRPr kumimoji="1"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E38DF2F-C2EE-8AB0-16CF-7D256E4B1C03}"/>
              </a:ext>
            </a:extLst>
          </p:cNvPr>
          <p:cNvCxnSpPr>
            <a:cxnSpLocks/>
          </p:cNvCxnSpPr>
          <p:nvPr/>
        </p:nvCxnSpPr>
        <p:spPr>
          <a:xfrm>
            <a:off x="5570714" y="4102391"/>
            <a:ext cx="16695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DF0B8C46-7DC7-22E0-72C0-C5300FA491C3}"/>
              </a:ext>
            </a:extLst>
          </p:cNvPr>
          <p:cNvSpPr/>
          <p:nvPr/>
        </p:nvSpPr>
        <p:spPr>
          <a:xfrm>
            <a:off x="6722375" y="4362976"/>
            <a:ext cx="2348280" cy="802304"/>
          </a:xfrm>
          <a:prstGeom prst="wedgeRectCallout">
            <a:avLst>
              <a:gd name="adj1" fmla="val -63616"/>
              <a:gd name="adj2" fmla="val -775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サーバの</a:t>
            </a:r>
            <a:r>
              <a:rPr lang="ja-JP" altLang="en-US" dirty="0"/>
              <a:t>番号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6726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531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諸注意</a:t>
            </a:r>
            <a:r>
              <a:rPr lang="en-US" altLang="ja-JP" sz="3600" dirty="0"/>
              <a:t>(3/3)</a:t>
            </a:r>
            <a:endParaRPr kumimoji="1" lang="ja-JP" altLang="en-US" sz="36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A80A09B-015D-1814-D013-FD4EADCEA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53" y="1638299"/>
            <a:ext cx="9160491" cy="316951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74587B-D639-F345-81BE-6A6E31DC32B6}"/>
              </a:ext>
            </a:extLst>
          </p:cNvPr>
          <p:cNvSpPr txBox="1"/>
          <p:nvPr/>
        </p:nvSpPr>
        <p:spPr>
          <a:xfrm>
            <a:off x="556953" y="4916016"/>
            <a:ext cx="864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参照：</a:t>
            </a:r>
            <a:r>
              <a:rPr lang="en-US" altLang="ja-JP" dirty="0"/>
              <a:t>Readme.md, “API credentials,  </a:t>
            </a:r>
            <a:r>
              <a:rPr lang="en-US" altLang="ja-JP" dirty="0">
                <a:hlinkClick r:id="rId5"/>
              </a:rPr>
              <a:t>https://github.com/Kaggle/kaggle-api#api-credentials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524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11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7542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使い方 事前準備編</a:t>
            </a:r>
            <a:r>
              <a:rPr kumimoji="1" lang="en-US" altLang="ja-JP" sz="3600" dirty="0"/>
              <a:t>(LyonVM)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A3E260-C96B-8CB1-6738-C9879A71D6A7}"/>
              </a:ext>
            </a:extLst>
          </p:cNvPr>
          <p:cNvSpPr txBox="1"/>
          <p:nvPr/>
        </p:nvSpPr>
        <p:spPr>
          <a:xfrm>
            <a:off x="1453656" y="1974737"/>
            <a:ext cx="71733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トークンをダウンロード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共有</a:t>
            </a:r>
            <a:r>
              <a:rPr lang="en-US" altLang="ja-JP" sz="3200" dirty="0"/>
              <a:t>Lyon(VM)</a:t>
            </a:r>
            <a:r>
              <a:rPr lang="ja-JP" altLang="en-US" sz="3200" dirty="0"/>
              <a:t>へログイン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 dirty="0"/>
              <a:t>ローカル</a:t>
            </a:r>
            <a:r>
              <a:rPr lang="ja-JP" altLang="en-US" sz="3200" dirty="0"/>
              <a:t>から</a:t>
            </a:r>
            <a:r>
              <a:rPr lang="en-US" altLang="ja-JP" sz="3200" dirty="0"/>
              <a:t>VM</a:t>
            </a:r>
            <a:r>
              <a:rPr lang="ja-JP" altLang="en-US" sz="3200" dirty="0"/>
              <a:t>へトークンを送る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指定の場所と権限に変更する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08978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73665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トークンをダウンロード</a:t>
            </a:r>
            <a:endParaRPr kumimoji="1" lang="ja-JP" altLang="en-US" sz="3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D8A687-60CA-D5D7-4BDB-C36A1641DC92}"/>
              </a:ext>
            </a:extLst>
          </p:cNvPr>
          <p:cNvSpPr txBox="1"/>
          <p:nvPr/>
        </p:nvSpPr>
        <p:spPr>
          <a:xfrm>
            <a:off x="556953" y="665018"/>
            <a:ext cx="115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(1/4)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5633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13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531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トークンをダウンロード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B6DA4AD-7482-F6FB-7B9D-5D14A96EC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85" y="1337521"/>
            <a:ext cx="3511121" cy="40230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197C541-309E-25B2-5EB6-05C9A7A31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772" y="1273536"/>
            <a:ext cx="4829175" cy="15617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72095F-55C2-B474-9B41-DBC7F1913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772" y="3720504"/>
            <a:ext cx="4829175" cy="11012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9E89073-BE70-9C5A-AE00-75EABC061B6C}"/>
              </a:ext>
            </a:extLst>
          </p:cNvPr>
          <p:cNvSpPr/>
          <p:nvPr/>
        </p:nvSpPr>
        <p:spPr>
          <a:xfrm>
            <a:off x="1466850" y="1866900"/>
            <a:ext cx="1743075" cy="29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486DDAE-BAC3-7E13-E266-5A15B46D587B}"/>
              </a:ext>
            </a:extLst>
          </p:cNvPr>
          <p:cNvCxnSpPr/>
          <p:nvPr/>
        </p:nvCxnSpPr>
        <p:spPr>
          <a:xfrm>
            <a:off x="3333750" y="2028825"/>
            <a:ext cx="14790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AA5EB6D-FF82-57D0-0A95-0CD7B3DC9C0F}"/>
              </a:ext>
            </a:extLst>
          </p:cNvPr>
          <p:cNvSpPr/>
          <p:nvPr/>
        </p:nvSpPr>
        <p:spPr>
          <a:xfrm>
            <a:off x="8820150" y="2495550"/>
            <a:ext cx="552450" cy="33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3782643-3D16-CDDF-6926-FE825D1A5C3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7227360" y="2835275"/>
            <a:ext cx="1869015" cy="8852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669B2EF-0B0D-EC09-959D-6A6029738AAC}"/>
              </a:ext>
            </a:extLst>
          </p:cNvPr>
          <p:cNvSpPr/>
          <p:nvPr/>
        </p:nvSpPr>
        <p:spPr>
          <a:xfrm>
            <a:off x="4812772" y="4397014"/>
            <a:ext cx="1343025" cy="29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C9FB6FF-B9CF-CE3A-A248-6883D0FDA3C5}"/>
              </a:ext>
            </a:extLst>
          </p:cNvPr>
          <p:cNvSpPr txBox="1"/>
          <p:nvPr/>
        </p:nvSpPr>
        <p:spPr>
          <a:xfrm>
            <a:off x="504985" y="1329360"/>
            <a:ext cx="5332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①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A64E8EC-0133-4528-689E-F2EF2693AC0D}"/>
              </a:ext>
            </a:extLst>
          </p:cNvPr>
          <p:cNvSpPr txBox="1"/>
          <p:nvPr/>
        </p:nvSpPr>
        <p:spPr>
          <a:xfrm>
            <a:off x="9042400" y="1272386"/>
            <a:ext cx="5332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②</a:t>
            </a:r>
            <a:endParaRPr kumimoji="1" lang="ja-JP" altLang="en-US" sz="3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04A0C30-01FE-BCC8-E354-581BECC8900F}"/>
              </a:ext>
            </a:extLst>
          </p:cNvPr>
          <p:cNvSpPr txBox="1"/>
          <p:nvPr/>
        </p:nvSpPr>
        <p:spPr>
          <a:xfrm>
            <a:off x="9042400" y="3720504"/>
            <a:ext cx="5332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③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FA38DD1-6782-9908-9387-3E93E0ACCB89}"/>
              </a:ext>
            </a:extLst>
          </p:cNvPr>
          <p:cNvSpPr txBox="1"/>
          <p:nvPr/>
        </p:nvSpPr>
        <p:spPr>
          <a:xfrm>
            <a:off x="4812772" y="4821728"/>
            <a:ext cx="455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json</a:t>
            </a:r>
            <a:r>
              <a:rPr kumimoji="1" lang="ja-JP" altLang="en-US" sz="2400" dirty="0"/>
              <a:t>ファイルが</a:t>
            </a:r>
            <a:r>
              <a:rPr kumimoji="1" lang="en-US" altLang="ja-JP" sz="2400" dirty="0"/>
              <a:t>DL</a:t>
            </a:r>
            <a:r>
              <a:rPr kumimoji="1" lang="ja-JP" altLang="en-US" sz="2400" dirty="0"/>
              <a:t>されたら</a:t>
            </a:r>
            <a:r>
              <a:rPr kumimoji="1" lang="en-US" altLang="ja-JP" sz="2400" dirty="0"/>
              <a:t>OK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B9082D-CF78-29E6-FB10-6BA09B39E5D8}"/>
              </a:ext>
            </a:extLst>
          </p:cNvPr>
          <p:cNvSpPr txBox="1"/>
          <p:nvPr/>
        </p:nvSpPr>
        <p:spPr>
          <a:xfrm>
            <a:off x="6430694" y="2949617"/>
            <a:ext cx="186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下にスクロール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561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73665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共有</a:t>
            </a:r>
            <a:r>
              <a:rPr lang="en-US" altLang="ja-JP" sz="3600" dirty="0"/>
              <a:t>VM</a:t>
            </a:r>
            <a:r>
              <a:rPr lang="ja-JP" altLang="en-US" sz="3600" dirty="0"/>
              <a:t>へログイン</a:t>
            </a:r>
            <a:endParaRPr kumimoji="1" lang="ja-JP" altLang="en-US" sz="3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F56821-FA4F-24B9-5D85-A529F67C949A}"/>
              </a:ext>
            </a:extLst>
          </p:cNvPr>
          <p:cNvSpPr txBox="1"/>
          <p:nvPr/>
        </p:nvSpPr>
        <p:spPr>
          <a:xfrm>
            <a:off x="556953" y="665018"/>
            <a:ext cx="115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(2/4)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6608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409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共有</a:t>
            </a:r>
            <a:r>
              <a:rPr kumimoji="1" lang="en-US" altLang="ja-JP" sz="3600" dirty="0"/>
              <a:t>VM</a:t>
            </a:r>
            <a:r>
              <a:rPr kumimoji="1" lang="ja-JP" altLang="en-US" sz="3600" dirty="0"/>
              <a:t>へログイン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0E0BB3-7F76-14C3-94E7-BC4A55C74550}"/>
              </a:ext>
            </a:extLst>
          </p:cNvPr>
          <p:cNvSpPr txBox="1"/>
          <p:nvPr/>
        </p:nvSpPr>
        <p:spPr>
          <a:xfrm>
            <a:off x="946756" y="1625850"/>
            <a:ext cx="8187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800" dirty="0">
                <a:hlinkClick r:id="rId4"/>
              </a:rPr>
              <a:t>こちら</a:t>
            </a:r>
            <a:r>
              <a:rPr kumimoji="1" lang="ja-JP" altLang="en-US" sz="2800" dirty="0"/>
              <a:t>からホスト名を決める</a:t>
            </a:r>
            <a:endParaRPr kumimoji="1" lang="en-US" altLang="ja-JP" sz="28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sz="2800" dirty="0"/>
              <a:t>ssh</a:t>
            </a:r>
            <a:r>
              <a:rPr lang="ja-JP" altLang="en-US" sz="2800" dirty="0"/>
              <a:t>コマンドを使ってログイン　</a:t>
            </a:r>
            <a:r>
              <a:rPr lang="en-US" altLang="ja-JP" sz="2800" dirty="0"/>
              <a:t>(</a:t>
            </a:r>
            <a:r>
              <a:rPr lang="ja-JP" altLang="en-US" sz="2800" dirty="0"/>
              <a:t>ローカル</a:t>
            </a:r>
            <a:r>
              <a:rPr lang="en-US" altLang="ja-JP" sz="2800" dirty="0"/>
              <a:t>)</a:t>
            </a:r>
            <a:br>
              <a:rPr lang="en-US" altLang="ja-JP" sz="2800" dirty="0"/>
            </a:br>
            <a:r>
              <a:rPr lang="en-US" altLang="ja-JP" sz="2800" dirty="0"/>
              <a:t>$ s</a:t>
            </a:r>
            <a:r>
              <a:rPr kumimoji="1" lang="en-US" altLang="ja-JP" sz="2800" dirty="0"/>
              <a:t>sh </a:t>
            </a:r>
            <a:r>
              <a:rPr kumimoji="1" lang="ja-JP" altLang="en-US" sz="2800" u="sng" dirty="0">
                <a:solidFill>
                  <a:srgbClr val="FF0000"/>
                </a:solidFill>
              </a:rPr>
              <a:t>ネットワーク</a:t>
            </a:r>
            <a:r>
              <a:rPr kumimoji="1" lang="en-US" altLang="ja-JP" sz="2800" u="sng" dirty="0">
                <a:solidFill>
                  <a:srgbClr val="FF0000"/>
                </a:solidFill>
              </a:rPr>
              <a:t>ID@</a:t>
            </a:r>
            <a:r>
              <a:rPr kumimoji="1" lang="ja-JP" altLang="en-US" sz="2800" u="sng" dirty="0">
                <a:solidFill>
                  <a:srgbClr val="FF0000"/>
                </a:solidFill>
              </a:rPr>
              <a:t>ホスト名</a:t>
            </a:r>
            <a:endParaRPr kumimoji="1" lang="en-US" altLang="ja-JP" sz="2800" u="sng" dirty="0">
              <a:solidFill>
                <a:srgbClr val="FF0000"/>
              </a:solidFill>
            </a:endParaRPr>
          </a:p>
          <a:p>
            <a:pPr algn="ctr"/>
            <a:endParaRPr lang="en-US" altLang="ja-JP" sz="2800" u="sng" dirty="0">
              <a:solidFill>
                <a:srgbClr val="FF0000"/>
              </a:solidFill>
            </a:endParaRPr>
          </a:p>
          <a:p>
            <a:pPr algn="just"/>
            <a:r>
              <a:rPr lang="ja-JP" altLang="en-US" sz="2800" dirty="0"/>
              <a:t>注</a:t>
            </a:r>
            <a:r>
              <a:rPr lang="en-US" altLang="ja-JP" sz="2800" dirty="0"/>
              <a:t>) </a:t>
            </a:r>
            <a:r>
              <a:rPr lang="ja-JP" altLang="en-US" sz="2800" dirty="0"/>
              <a:t>初めて入るホストでは以下のコマンドを実行</a:t>
            </a:r>
            <a:br>
              <a:rPr lang="en-US" altLang="ja-JP" sz="2800" dirty="0"/>
            </a:br>
            <a:r>
              <a:rPr lang="ja-JP" altLang="en-US" sz="2800" dirty="0"/>
              <a:t>　 </a:t>
            </a:r>
            <a:r>
              <a:rPr lang="en-US" altLang="ja-JP" sz="2800" dirty="0"/>
              <a:t>$ tutcs-lyondocker-ldap.sh</a:t>
            </a:r>
          </a:p>
          <a:p>
            <a:pPr algn="just"/>
            <a:r>
              <a:rPr lang="ja-JP" altLang="en-US" sz="2800" dirty="0"/>
              <a:t>　 </a:t>
            </a:r>
            <a:r>
              <a:rPr lang="en-US" altLang="ja-JP" sz="2800" dirty="0"/>
              <a:t>$</a:t>
            </a:r>
            <a:r>
              <a:rPr lang="ja-JP" altLang="en-US" sz="2800" dirty="0"/>
              <a:t> </a:t>
            </a:r>
            <a:r>
              <a:rPr lang="en-US" altLang="ja-JP" sz="2800" dirty="0"/>
              <a:t>docker</a:t>
            </a:r>
            <a:r>
              <a:rPr lang="ja-JP" altLang="en-US" sz="2800" dirty="0"/>
              <a:t> </a:t>
            </a:r>
            <a:r>
              <a:rPr lang="en-US" altLang="ja-JP" sz="2800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876777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73665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ローカルから</a:t>
            </a:r>
            <a:r>
              <a:rPr lang="en-US" altLang="ja-JP" sz="3600" dirty="0"/>
              <a:t>VM</a:t>
            </a:r>
            <a:r>
              <a:rPr lang="ja-JP" altLang="en-US" sz="3600" dirty="0"/>
              <a:t>へトークンを送る</a:t>
            </a:r>
            <a:endParaRPr kumimoji="1" lang="ja-JP" altLang="en-US" sz="3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D19D40-E0C1-9E16-F46D-6AF0DE85A672}"/>
              </a:ext>
            </a:extLst>
          </p:cNvPr>
          <p:cNvSpPr txBox="1"/>
          <p:nvPr/>
        </p:nvSpPr>
        <p:spPr>
          <a:xfrm>
            <a:off x="556953" y="665018"/>
            <a:ext cx="115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(3/4)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70912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17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853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ローカルから</a:t>
            </a:r>
            <a:r>
              <a:rPr kumimoji="1" lang="en-US" altLang="ja-JP" sz="3600" dirty="0"/>
              <a:t>VM</a:t>
            </a:r>
            <a:r>
              <a:rPr kumimoji="1" lang="ja-JP" altLang="en-US" sz="3600" dirty="0"/>
              <a:t>へトークンを送る</a:t>
            </a:r>
            <a:r>
              <a:rPr kumimoji="1" lang="en-US" altLang="ja-JP" sz="3600" dirty="0"/>
              <a:t>(1/2)</a:t>
            </a:r>
            <a:endParaRPr kumimoji="1" lang="ja-JP" altLang="en-US" sz="3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0E0BB3-7F76-14C3-94E7-BC4A55C74550}"/>
              </a:ext>
            </a:extLst>
          </p:cNvPr>
          <p:cNvSpPr txBox="1"/>
          <p:nvPr/>
        </p:nvSpPr>
        <p:spPr>
          <a:xfrm>
            <a:off x="1754058" y="1890958"/>
            <a:ext cx="6572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scp</a:t>
            </a:r>
            <a:r>
              <a:rPr kumimoji="1" lang="ja-JP" altLang="en-US" sz="2800" dirty="0"/>
              <a:t>コマンド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lang="ja-JP" altLang="en-US" sz="2800" dirty="0"/>
              <a:t>　</a:t>
            </a:r>
            <a:r>
              <a:rPr lang="en-US" altLang="ja-JP" sz="2800" dirty="0"/>
              <a:t>$ scp </a:t>
            </a:r>
            <a:r>
              <a:rPr lang="ja-JP" altLang="en-US" sz="2800" dirty="0"/>
              <a:t>送信するモノ</a:t>
            </a:r>
            <a:r>
              <a:rPr lang="en-US" altLang="ja-JP" sz="2800" dirty="0"/>
              <a:t> </a:t>
            </a:r>
            <a:r>
              <a:rPr lang="ja-JP" altLang="en-US" sz="2800" dirty="0"/>
              <a:t>送信先</a:t>
            </a:r>
            <a:r>
              <a:rPr lang="en-US" altLang="ja-JP" sz="2800" dirty="0"/>
              <a:t>(</a:t>
            </a:r>
            <a:r>
              <a:rPr lang="ja-JP" altLang="en-US" sz="2800" dirty="0"/>
              <a:t>絶対パス</a:t>
            </a:r>
            <a:r>
              <a:rPr lang="en-US" altLang="ja-JP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257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18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823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ローカルから</a:t>
            </a:r>
            <a:r>
              <a:rPr kumimoji="1" lang="en-US" altLang="ja-JP" sz="3600" dirty="0"/>
              <a:t>VM</a:t>
            </a:r>
            <a:r>
              <a:rPr kumimoji="1" lang="ja-JP" altLang="en-US" sz="3600" dirty="0"/>
              <a:t>へトークンを送る</a:t>
            </a:r>
            <a:r>
              <a:rPr kumimoji="1" lang="en-US" altLang="ja-JP" sz="3600" dirty="0"/>
              <a:t>(2/2)</a:t>
            </a:r>
            <a:endParaRPr kumimoji="1" lang="ja-JP" altLang="en-US" sz="3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BC190E-871C-8A06-6450-6125312C5ABB}"/>
              </a:ext>
            </a:extLst>
          </p:cNvPr>
          <p:cNvSpPr txBox="1"/>
          <p:nvPr/>
        </p:nvSpPr>
        <p:spPr>
          <a:xfrm>
            <a:off x="1055022" y="1311349"/>
            <a:ext cx="84686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400" dirty="0"/>
              <a:t>カレントディレクトリ</a:t>
            </a:r>
            <a:r>
              <a:rPr kumimoji="1" lang="en-US" altLang="ja-JP" sz="2400" dirty="0"/>
              <a:t>(CD)</a:t>
            </a:r>
            <a:r>
              <a:rPr kumimoji="1" lang="ja-JP" altLang="en-US" sz="2400" dirty="0"/>
              <a:t>を確認　</a:t>
            </a:r>
            <a:r>
              <a:rPr lang="en-US" altLang="ja-JP" sz="2400" dirty="0"/>
              <a:t>(VM)</a:t>
            </a:r>
            <a:br>
              <a:rPr lang="en-US" altLang="ja-JP" sz="2400" dirty="0"/>
            </a:br>
            <a:r>
              <a:rPr lang="ja-JP" altLang="en-US" sz="2400" dirty="0"/>
              <a:t>　</a:t>
            </a:r>
            <a:r>
              <a:rPr kumimoji="1" lang="en-US" altLang="ja-JP" sz="2400" dirty="0"/>
              <a:t>$ pwd</a:t>
            </a:r>
            <a:endParaRPr lang="en-US" altLang="ja-JP" sz="24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24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 dirty="0"/>
              <a:t>ダウンロードファイルへ移動　</a:t>
            </a:r>
            <a:r>
              <a:rPr lang="en-US" altLang="ja-JP" sz="2400" dirty="0"/>
              <a:t>(</a:t>
            </a:r>
            <a:r>
              <a:rPr lang="ja-JP" altLang="en-US" sz="2400" dirty="0"/>
              <a:t>ローカル</a:t>
            </a:r>
            <a:r>
              <a:rPr lang="en-US" altLang="ja-JP" sz="2400" dirty="0"/>
              <a:t>)</a:t>
            </a:r>
            <a:br>
              <a:rPr lang="en-US" altLang="ja-JP" sz="2400" dirty="0"/>
            </a:br>
            <a:r>
              <a:rPr lang="ja-JP" altLang="en-US" sz="2400" dirty="0"/>
              <a:t>　</a:t>
            </a:r>
            <a:r>
              <a:rPr lang="en-US" altLang="ja-JP" sz="2400" dirty="0"/>
              <a:t>$ cd /mnt/c/Users/admin/Downloads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4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/>
              <a:t>VM</a:t>
            </a:r>
            <a:r>
              <a:rPr lang="ja-JP" altLang="en-US" sz="2400" dirty="0"/>
              <a:t>へトークンを送る　</a:t>
            </a:r>
            <a:r>
              <a:rPr lang="en-US" altLang="ja-JP" sz="2400" dirty="0"/>
              <a:t>(</a:t>
            </a:r>
            <a:r>
              <a:rPr lang="ja-JP" altLang="en-US" sz="2400" dirty="0"/>
              <a:t>ローカル</a:t>
            </a:r>
            <a:r>
              <a:rPr lang="en-US" altLang="ja-JP" sz="2400" dirty="0"/>
              <a:t>)</a:t>
            </a:r>
            <a:br>
              <a:rPr lang="en-US" altLang="ja-JP" sz="2400" dirty="0"/>
            </a:br>
            <a:r>
              <a:rPr lang="ja-JP" altLang="en-US" sz="2400" dirty="0"/>
              <a:t>　</a:t>
            </a:r>
            <a:r>
              <a:rPr lang="en-US" altLang="ja-JP" sz="2400" dirty="0"/>
              <a:t>$ scp ./kaggle.json </a:t>
            </a:r>
            <a:r>
              <a:rPr lang="ja-JP" altLang="en-US" sz="2000" dirty="0"/>
              <a:t>ネットワーク</a:t>
            </a:r>
            <a:r>
              <a:rPr lang="en-US" altLang="ja-JP" sz="2000" dirty="0"/>
              <a:t>ID@</a:t>
            </a:r>
            <a:r>
              <a:rPr lang="ja-JP" altLang="en-US" sz="2000" dirty="0"/>
              <a:t>ホスト名</a:t>
            </a:r>
            <a:r>
              <a:rPr lang="en-US" altLang="ja-JP" sz="2000" dirty="0"/>
              <a:t>:VM</a:t>
            </a:r>
            <a:r>
              <a:rPr lang="ja-JP" altLang="en-US" sz="2000" dirty="0"/>
              <a:t>の</a:t>
            </a:r>
            <a:r>
              <a:rPr lang="en-US" altLang="ja-JP" sz="2000" dirty="0"/>
              <a:t>CD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0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 dirty="0"/>
              <a:t>送られているか確認　</a:t>
            </a:r>
            <a:r>
              <a:rPr lang="en-US" altLang="ja-JP" sz="2400" dirty="0"/>
              <a:t>(VM)</a:t>
            </a:r>
            <a:br>
              <a:rPr lang="en-US" altLang="ja-JP" sz="2400" dirty="0"/>
            </a:br>
            <a:r>
              <a:rPr lang="ja-JP" altLang="en-US" sz="2400" dirty="0"/>
              <a:t>　</a:t>
            </a:r>
            <a:r>
              <a:rPr lang="en-US" altLang="ja-JP" sz="2400" dirty="0"/>
              <a:t>$ ls</a:t>
            </a:r>
          </a:p>
        </p:txBody>
      </p:sp>
    </p:spTree>
    <p:extLst>
      <p:ext uri="{BB962C8B-B14F-4D97-AF65-F5344CB8AC3E}">
        <p14:creationId xmlns:p14="http://schemas.microsoft.com/office/powerpoint/2010/main" val="152284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110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目次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71BF50-B8E7-6057-61C5-D3FEC530D66C}"/>
              </a:ext>
            </a:extLst>
          </p:cNvPr>
          <p:cNvSpPr txBox="1"/>
          <p:nvPr/>
        </p:nvSpPr>
        <p:spPr>
          <a:xfrm>
            <a:off x="1665514" y="1318073"/>
            <a:ext cx="80227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sz="3200" dirty="0"/>
              <a:t>Kaggle API</a:t>
            </a:r>
            <a:r>
              <a:rPr lang="ja-JP" altLang="en-US" sz="3200" dirty="0"/>
              <a:t>とは？</a:t>
            </a:r>
            <a:endParaRPr lang="en-US" altLang="ja-JP" sz="3200" dirty="0"/>
          </a:p>
          <a:p>
            <a:pPr marL="342900" indent="-342900">
              <a:buFont typeface="+mj-lt"/>
              <a:buAutoNum type="arabicPeriod"/>
            </a:pPr>
            <a:endParaRPr lang="en-US" altLang="ja-JP" sz="3200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sz="3200" dirty="0"/>
              <a:t>作業概要</a:t>
            </a:r>
            <a:endParaRPr lang="en-US" altLang="ja-JP" sz="3200" dirty="0"/>
          </a:p>
          <a:p>
            <a:pPr marL="342900" indent="-342900">
              <a:buFont typeface="+mj-lt"/>
              <a:buAutoNum type="arabicPeriod"/>
            </a:pPr>
            <a:endParaRPr lang="en-US" altLang="ja-JP" sz="3200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sz="3200" dirty="0"/>
              <a:t>使い方</a:t>
            </a:r>
            <a:endParaRPr lang="en-US" altLang="ja-JP" sz="3200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800" dirty="0"/>
              <a:t>事前準備編</a:t>
            </a:r>
            <a:r>
              <a:rPr lang="en-US" altLang="ja-JP" sz="2800" dirty="0"/>
              <a:t>(LyonVM</a:t>
            </a:r>
            <a:r>
              <a:rPr lang="ja-JP" altLang="en-US" sz="2800" dirty="0"/>
              <a:t>の場合</a:t>
            </a:r>
            <a:r>
              <a:rPr lang="en-US" altLang="ja-JP" sz="2800" dirty="0"/>
              <a:t>) 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800" dirty="0"/>
              <a:t>データダウンロード編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27201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19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73665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質問タイム</a:t>
            </a:r>
          </a:p>
        </p:txBody>
      </p:sp>
    </p:spTree>
    <p:extLst>
      <p:ext uri="{BB962C8B-B14F-4D97-AF65-F5344CB8AC3E}">
        <p14:creationId xmlns:p14="http://schemas.microsoft.com/office/powerpoint/2010/main" val="85196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20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12109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指定の場所と権限に変更する</a:t>
            </a:r>
            <a:endParaRPr lang="en-US" altLang="ja-JP" sz="3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D19D40-E0C1-9E16-F46D-6AF0DE85A672}"/>
              </a:ext>
            </a:extLst>
          </p:cNvPr>
          <p:cNvSpPr txBox="1"/>
          <p:nvPr/>
        </p:nvSpPr>
        <p:spPr>
          <a:xfrm>
            <a:off x="556953" y="665018"/>
            <a:ext cx="115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</a:t>
            </a:r>
            <a:r>
              <a:rPr lang="en-US" altLang="ja-JP" sz="3600" dirty="0"/>
              <a:t>4</a:t>
            </a:r>
            <a:r>
              <a:rPr kumimoji="1" lang="en-US" altLang="ja-JP" sz="3600" dirty="0"/>
              <a:t>/4)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14593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876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場所と権限を変更する</a:t>
            </a:r>
            <a:endParaRPr lang="en-US" altLang="ja-JP" sz="3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BFA482-1DFD-9B31-9493-AEFCDF5604C8}"/>
              </a:ext>
            </a:extLst>
          </p:cNvPr>
          <p:cNvSpPr txBox="1"/>
          <p:nvPr/>
        </p:nvSpPr>
        <p:spPr>
          <a:xfrm>
            <a:off x="597944" y="1567613"/>
            <a:ext cx="9482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400" dirty="0"/>
              <a:t>Jupyterlab</a:t>
            </a:r>
            <a:r>
              <a:rPr lang="ja-JP" altLang="en-US" sz="2400" dirty="0"/>
              <a:t>の</a:t>
            </a:r>
            <a:r>
              <a:rPr lang="en-US" altLang="ja-JP" sz="2400" dirty="0"/>
              <a:t>workspace</a:t>
            </a:r>
            <a:r>
              <a:rPr lang="ja-JP" altLang="en-US" sz="2400" dirty="0"/>
              <a:t>にトークンをコピーする</a:t>
            </a:r>
            <a:r>
              <a:rPr lang="en-US" altLang="ja-JP" sz="2400" dirty="0"/>
              <a:t>(VM)</a:t>
            </a:r>
            <a:br>
              <a:rPr lang="en-US" altLang="ja-JP" sz="2400" dirty="0"/>
            </a:br>
            <a:r>
              <a:rPr lang="en-US" altLang="ja-JP" sz="2400" dirty="0"/>
              <a:t>$  cp ./kaggle.json ./Lyon-env/workspace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4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 dirty="0"/>
              <a:t>以下のコマンドを</a:t>
            </a:r>
            <a:r>
              <a:rPr lang="en-US" altLang="ja-JP" sz="2400" dirty="0"/>
              <a:t>Jupyter</a:t>
            </a:r>
            <a:r>
              <a:rPr lang="ja-JP" altLang="en-US" sz="2400" dirty="0"/>
              <a:t>で実行する</a:t>
            </a:r>
            <a:r>
              <a:rPr lang="en-US" altLang="ja-JP" sz="2400" dirty="0"/>
              <a:t>(Jupyter)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573FCF2-4CB2-B887-1250-CED14B056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62" y="3137273"/>
            <a:ext cx="7916299" cy="2407874"/>
          </a:xfrm>
          <a:prstGeom prst="rect">
            <a:avLst/>
          </a:prstGeom>
        </p:spPr>
      </p:pic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61A9DAD0-1846-F181-5C4B-352A230FF5AD}"/>
              </a:ext>
            </a:extLst>
          </p:cNvPr>
          <p:cNvSpPr/>
          <p:nvPr/>
        </p:nvSpPr>
        <p:spPr>
          <a:xfrm>
            <a:off x="6171642" y="4077761"/>
            <a:ext cx="2798382" cy="1016481"/>
          </a:xfrm>
          <a:prstGeom prst="wedgeRectCallout">
            <a:avLst>
              <a:gd name="adj1" fmla="val -191993"/>
              <a:gd name="adj2" fmla="val 646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権限がコレになれば</a:t>
            </a:r>
            <a:r>
              <a:rPr kumimoji="1" lang="en-US" altLang="ja-JP" dirty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439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823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動作確認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BC190E-871C-8A06-6450-6125312C5ABB}"/>
              </a:ext>
            </a:extLst>
          </p:cNvPr>
          <p:cNvSpPr txBox="1"/>
          <p:nvPr/>
        </p:nvSpPr>
        <p:spPr>
          <a:xfrm>
            <a:off x="1055022" y="1311349"/>
            <a:ext cx="846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ja-JP" sz="2400" dirty="0"/>
              <a:t>!kaggle</a:t>
            </a:r>
            <a:r>
              <a:rPr lang="ja-JP" altLang="en-US" sz="2400" dirty="0"/>
              <a:t> </a:t>
            </a:r>
            <a:r>
              <a:rPr lang="en-US" altLang="ja-JP" sz="2400" dirty="0"/>
              <a:t>-v</a:t>
            </a:r>
            <a:r>
              <a:rPr lang="ja-JP" altLang="en-US" sz="2400" dirty="0"/>
              <a:t>で実行して以下の表示になれば</a:t>
            </a:r>
            <a:r>
              <a:rPr lang="en-US" altLang="ja-JP" sz="2400" dirty="0"/>
              <a:t>OK(Jupyter)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F09589-96D9-EE8A-05C9-35C8EA9F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08" y="2347912"/>
            <a:ext cx="9087877" cy="9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23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73665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質問タイム</a:t>
            </a:r>
          </a:p>
        </p:txBody>
      </p:sp>
    </p:spTree>
    <p:extLst>
      <p:ext uri="{BB962C8B-B14F-4D97-AF65-F5344CB8AC3E}">
        <p14:creationId xmlns:p14="http://schemas.microsoft.com/office/powerpoint/2010/main" val="54756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24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2466051" y="2512109"/>
            <a:ext cx="5148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データダウンロード編</a:t>
            </a:r>
          </a:p>
        </p:txBody>
      </p:sp>
    </p:spTree>
    <p:extLst>
      <p:ext uri="{BB962C8B-B14F-4D97-AF65-F5344CB8AC3E}">
        <p14:creationId xmlns:p14="http://schemas.microsoft.com/office/powerpoint/2010/main" val="3948176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25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876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コマンドをコピー</a:t>
            </a:r>
            <a:endParaRPr lang="en-US" altLang="ja-JP" sz="3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248976-B3AE-FFC0-3D25-0FB3EFAB2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75"/>
          <a:stretch/>
        </p:blipFill>
        <p:spPr>
          <a:xfrm>
            <a:off x="989139" y="1311349"/>
            <a:ext cx="7903649" cy="211938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ED1B89F-D222-60CB-4A88-269B978B6EE9}"/>
              </a:ext>
            </a:extLst>
          </p:cNvPr>
          <p:cNvSpPr/>
          <p:nvPr/>
        </p:nvSpPr>
        <p:spPr>
          <a:xfrm>
            <a:off x="1781175" y="2943225"/>
            <a:ext cx="3429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8525E330-AFFE-084A-A948-BAB7A6E22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00" y="4311973"/>
            <a:ext cx="9229725" cy="676893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11DFAC0-91D1-81DB-9412-BBB3CEF61D8E}"/>
              </a:ext>
            </a:extLst>
          </p:cNvPr>
          <p:cNvCxnSpPr>
            <a:cxnSpLocks/>
          </p:cNvCxnSpPr>
          <p:nvPr/>
        </p:nvCxnSpPr>
        <p:spPr>
          <a:xfrm>
            <a:off x="1981200" y="3171825"/>
            <a:ext cx="0" cy="1219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73A943-A9C2-16F1-1DFE-C3175C626270}"/>
              </a:ext>
            </a:extLst>
          </p:cNvPr>
          <p:cNvSpPr txBox="1"/>
          <p:nvPr/>
        </p:nvSpPr>
        <p:spPr>
          <a:xfrm>
            <a:off x="2124075" y="3586905"/>
            <a:ext cx="34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移動後、一番下までスクロール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E19FCA9-C264-1483-C57D-53C5DC1D4E14}"/>
              </a:ext>
            </a:extLst>
          </p:cNvPr>
          <p:cNvSpPr/>
          <p:nvPr/>
        </p:nvSpPr>
        <p:spPr>
          <a:xfrm>
            <a:off x="8201025" y="4311973"/>
            <a:ext cx="609599" cy="676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4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26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876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セルに張り付け</a:t>
            </a:r>
            <a:endParaRPr lang="en-US" altLang="ja-JP" sz="3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0F9308-5A9A-71E6-2A9F-BBDE0FE7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8" y="2212395"/>
            <a:ext cx="9409147" cy="124576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BACD7-E808-84D1-F569-5EE8FAB18FE4}"/>
              </a:ext>
            </a:extLst>
          </p:cNvPr>
          <p:cNvSpPr txBox="1"/>
          <p:nvPr/>
        </p:nvSpPr>
        <p:spPr>
          <a:xfrm>
            <a:off x="968824" y="1561817"/>
            <a:ext cx="7432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貼り付けたコードを実行してダウンロードが始まれば</a:t>
            </a:r>
            <a:r>
              <a:rPr lang="en-US" altLang="ja-JP" sz="2000" dirty="0"/>
              <a:t>OK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8E9773-C226-245E-1D60-CD2213F8AF6A}"/>
              </a:ext>
            </a:extLst>
          </p:cNvPr>
          <p:cNvSpPr txBox="1"/>
          <p:nvPr/>
        </p:nvSpPr>
        <p:spPr>
          <a:xfrm>
            <a:off x="968823" y="3711552"/>
            <a:ext cx="8849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“403 forbidden”</a:t>
            </a:r>
            <a:r>
              <a:rPr lang="ja-JP" altLang="en-US" sz="2000" dirty="0"/>
              <a:t>とエラーが出る人は</a:t>
            </a:r>
            <a:r>
              <a:rPr lang="en-US" altLang="ja-JP" sz="2000" dirty="0"/>
              <a:t>competition</a:t>
            </a:r>
            <a:r>
              <a:rPr lang="ja-JP" altLang="en-US" sz="2000" dirty="0"/>
              <a:t>に参加登録できていない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32352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73665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/>
              <a:t>Fin.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1791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73665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/>
              <a:t>Kaggle API</a:t>
            </a:r>
            <a:r>
              <a:rPr lang="ja-JP" altLang="en-US" sz="3600" dirty="0"/>
              <a:t>とは？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5236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632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Kaggle API</a:t>
            </a:r>
            <a:r>
              <a:rPr kumimoji="1" lang="ja-JP" altLang="en-US" sz="3600" dirty="0"/>
              <a:t>とは？</a:t>
            </a:r>
            <a:r>
              <a:rPr kumimoji="1" lang="en-US" altLang="ja-JP" sz="3600" dirty="0"/>
              <a:t>(1/2)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CE6F6B-FD64-A6BF-8CC5-A7957F477C83}"/>
              </a:ext>
            </a:extLst>
          </p:cNvPr>
          <p:cNvSpPr txBox="1"/>
          <p:nvPr/>
        </p:nvSpPr>
        <p:spPr>
          <a:xfrm>
            <a:off x="1306826" y="1711401"/>
            <a:ext cx="7466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Kaggle </a:t>
            </a:r>
            <a:r>
              <a:rPr lang="ja-JP" altLang="en-US" sz="2400" dirty="0"/>
              <a:t>が出している公式</a:t>
            </a:r>
            <a:r>
              <a:rPr lang="en-US" altLang="ja-JP" sz="2400" dirty="0"/>
              <a:t>API</a:t>
            </a:r>
            <a:br>
              <a:rPr lang="en-US" altLang="ja-JP" sz="2400" dirty="0"/>
            </a:br>
            <a:r>
              <a:rPr lang="en-US" altLang="ja-JP" sz="2400" dirty="0">
                <a:hlinkClick r:id="rId4"/>
              </a:rPr>
              <a:t>https://github.com/Kaggle/kaggle-api</a:t>
            </a:r>
            <a:r>
              <a:rPr lang="en-US" altLang="ja-JP" sz="2400" dirty="0"/>
              <a:t> </a:t>
            </a:r>
            <a:r>
              <a:rPr lang="en-US" altLang="ja-JP" sz="2000" dirty="0"/>
              <a:t>(2023/9/21</a:t>
            </a:r>
            <a:r>
              <a:rPr lang="ja-JP" altLang="en-US" sz="2000" dirty="0"/>
              <a:t>閲覧</a:t>
            </a:r>
            <a:r>
              <a:rPr lang="en-US" altLang="ja-JP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コマンドライン上で以下のことができる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開催コンペティションの表示、参加登録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データセットの登録、取得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kaggle</a:t>
            </a:r>
            <a:r>
              <a:rPr lang="ja-JP" altLang="en-US" sz="2400" dirty="0"/>
              <a:t>内の学習済みモデルの取得</a:t>
            </a:r>
            <a:r>
              <a:rPr lang="en-US" altLang="ja-JP" sz="2400" dirty="0"/>
              <a:t> etc…</a:t>
            </a:r>
          </a:p>
        </p:txBody>
      </p:sp>
    </p:spTree>
    <p:extLst>
      <p:ext uri="{BB962C8B-B14F-4D97-AF65-F5344CB8AC3E}">
        <p14:creationId xmlns:p14="http://schemas.microsoft.com/office/powerpoint/2010/main" val="12643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632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Kaggle API</a:t>
            </a:r>
            <a:r>
              <a:rPr kumimoji="1" lang="ja-JP" altLang="en-US" sz="3600" dirty="0"/>
              <a:t>とは？</a:t>
            </a:r>
            <a:r>
              <a:rPr kumimoji="1" lang="en-US" altLang="ja-JP" sz="3600" dirty="0"/>
              <a:t>(2/2)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CE6F6B-FD64-A6BF-8CC5-A7957F477C83}"/>
              </a:ext>
            </a:extLst>
          </p:cNvPr>
          <p:cNvSpPr txBox="1"/>
          <p:nvPr/>
        </p:nvSpPr>
        <p:spPr>
          <a:xfrm>
            <a:off x="1306826" y="1711401"/>
            <a:ext cx="7466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Kaggle </a:t>
            </a:r>
            <a:r>
              <a:rPr lang="ja-JP" altLang="en-US" sz="2400" dirty="0"/>
              <a:t>が出している公式</a:t>
            </a:r>
            <a:r>
              <a:rPr lang="en-US" altLang="ja-JP" sz="2400" dirty="0"/>
              <a:t>API</a:t>
            </a:r>
            <a:br>
              <a:rPr lang="en-US" altLang="ja-JP" sz="2400" dirty="0"/>
            </a:br>
            <a:r>
              <a:rPr lang="en-US" altLang="ja-JP" sz="2400" dirty="0">
                <a:hlinkClick r:id="rId4"/>
              </a:rPr>
              <a:t>https://github.com/Kaggle/kaggle-api</a:t>
            </a:r>
            <a:r>
              <a:rPr lang="en-US" altLang="ja-JP" sz="2400" dirty="0"/>
              <a:t> </a:t>
            </a:r>
            <a:r>
              <a:rPr lang="en-US" altLang="ja-JP" sz="2000" dirty="0"/>
              <a:t>(2023/9/21</a:t>
            </a:r>
            <a:r>
              <a:rPr lang="ja-JP" altLang="en-US" sz="2000" dirty="0"/>
              <a:t>閲覧</a:t>
            </a:r>
            <a:r>
              <a:rPr lang="en-US" altLang="ja-JP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コマンドライン上で以下のことができる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開催コンペティションの表示、参加登録</a:t>
            </a:r>
            <a:endParaRPr lang="en-US" altLang="ja-JP" sz="2400" dirty="0"/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rgbClr val="FF0000"/>
                </a:solidFill>
              </a:rPr>
              <a:t>データセットの登録、取得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kaggle</a:t>
            </a:r>
            <a:r>
              <a:rPr lang="ja-JP" altLang="en-US" sz="2400" dirty="0"/>
              <a:t>内の学習済みモデルの取得</a:t>
            </a:r>
            <a:r>
              <a:rPr lang="en-US" altLang="ja-JP" sz="2400" dirty="0"/>
              <a:t> etc…</a:t>
            </a:r>
          </a:p>
        </p:txBody>
      </p:sp>
    </p:spTree>
    <p:extLst>
      <p:ext uri="{BB962C8B-B14F-4D97-AF65-F5344CB8AC3E}">
        <p14:creationId xmlns:p14="http://schemas.microsoft.com/office/powerpoint/2010/main" val="172613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73665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作業概要</a:t>
            </a:r>
          </a:p>
        </p:txBody>
      </p:sp>
    </p:spTree>
    <p:extLst>
      <p:ext uri="{BB962C8B-B14F-4D97-AF65-F5344CB8AC3E}">
        <p14:creationId xmlns:p14="http://schemas.microsoft.com/office/powerpoint/2010/main" val="78175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531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作業概要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A3E260-C96B-8CB1-6738-C9879A71D6A7}"/>
              </a:ext>
            </a:extLst>
          </p:cNvPr>
          <p:cNvSpPr txBox="1"/>
          <p:nvPr/>
        </p:nvSpPr>
        <p:spPr>
          <a:xfrm>
            <a:off x="958849" y="1842519"/>
            <a:ext cx="88927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API</a:t>
            </a:r>
            <a:r>
              <a:rPr lang="ja-JP" altLang="en-US" sz="2800" dirty="0"/>
              <a:t>トークンを使いたいマシン</a:t>
            </a:r>
            <a:br>
              <a:rPr lang="en-US" altLang="ja-JP" sz="2800" dirty="0"/>
            </a:br>
            <a:r>
              <a:rPr lang="en-US" altLang="ja-JP" sz="2800" dirty="0"/>
              <a:t>(VM, Google Drive, etc…)</a:t>
            </a:r>
            <a:r>
              <a:rPr lang="ja-JP" altLang="en-US" sz="2800" dirty="0"/>
              <a:t>に送る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~/.kaggle</a:t>
            </a:r>
            <a:r>
              <a:rPr lang="ja-JP" altLang="en-US" sz="2800" dirty="0"/>
              <a:t>を作り、</a:t>
            </a:r>
            <a:r>
              <a:rPr lang="en-US" altLang="ja-JP" sz="2800" dirty="0"/>
              <a:t>json</a:t>
            </a:r>
            <a:r>
              <a:rPr lang="ja-JP" altLang="en-US" sz="2800" dirty="0"/>
              <a:t>ファイルをコピーする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権限を変更する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43801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7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E3FE3E-5BE4-9AB7-A042-0AA4140836BE}"/>
              </a:ext>
            </a:extLst>
          </p:cNvPr>
          <p:cNvSpPr txBox="1"/>
          <p:nvPr/>
        </p:nvSpPr>
        <p:spPr>
          <a:xfrm>
            <a:off x="845193" y="2573665"/>
            <a:ext cx="839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使い方</a:t>
            </a:r>
          </a:p>
        </p:txBody>
      </p:sp>
    </p:spTree>
    <p:extLst>
      <p:ext uri="{BB962C8B-B14F-4D97-AF65-F5344CB8AC3E}">
        <p14:creationId xmlns:p14="http://schemas.microsoft.com/office/powerpoint/2010/main" val="399918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>
          <a:xfrm>
            <a:off x="985" y="163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7D25C4-C69E-21D2-BB07-B3FAB6A66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76D3D032-62E8-40ED-A727-39545FA0DB01}" type="slidenum">
              <a:rPr lang="en-US" sz="1400" b="0" strike="noStrike" spc="-1" smtClean="0">
                <a:latin typeface="Times New Roman"/>
              </a:rPr>
              <a:t>8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02A751-FDA5-EC1B-CD21-8ABE98E2F283}"/>
              </a:ext>
            </a:extLst>
          </p:cNvPr>
          <p:cNvSpPr txBox="1"/>
          <p:nvPr/>
        </p:nvSpPr>
        <p:spPr>
          <a:xfrm>
            <a:off x="556953" y="665018"/>
            <a:ext cx="531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諸注意</a:t>
            </a:r>
            <a:r>
              <a:rPr lang="en-US" altLang="ja-JP" sz="3600" dirty="0"/>
              <a:t>(1/3)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A3E260-C96B-8CB1-6738-C9879A71D6A7}"/>
              </a:ext>
            </a:extLst>
          </p:cNvPr>
          <p:cNvSpPr txBox="1"/>
          <p:nvPr/>
        </p:nvSpPr>
        <p:spPr>
          <a:xfrm>
            <a:off x="958849" y="1454224"/>
            <a:ext cx="81629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いろんなところを行ったり来たりします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共有</a:t>
            </a:r>
            <a:r>
              <a:rPr lang="en-US" altLang="ja-JP" sz="2800" dirty="0"/>
              <a:t>VM</a:t>
            </a:r>
            <a:r>
              <a:rPr lang="ja-JP" altLang="en-US" sz="2800" dirty="0"/>
              <a:t>：</a:t>
            </a:r>
            <a:r>
              <a:rPr lang="en-US" altLang="ja-JP" sz="2800" dirty="0"/>
              <a:t>VM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ローカル：ローカル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Jupyterlab: jupyter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Ubuntu</a:t>
            </a:r>
            <a:r>
              <a:rPr lang="ja-JP" altLang="en-US" sz="2800" dirty="0"/>
              <a:t>のウインドウは</a:t>
            </a:r>
            <a:r>
              <a:rPr lang="en-US" altLang="ja-JP" sz="2800" dirty="0"/>
              <a:t>2</a:t>
            </a:r>
            <a:r>
              <a:rPr lang="ja-JP" altLang="en-US" sz="2800" dirty="0"/>
              <a:t>枚必須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質問はすぐに手を挙げてください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74324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5561</TotalTime>
  <Words>651</Words>
  <Application>Microsoft Office PowerPoint</Application>
  <PresentationFormat>ユーザー設定</PresentationFormat>
  <Paragraphs>157</Paragraphs>
  <Slides>28</Slides>
  <Notes>26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游ゴシック</vt:lpstr>
      <vt:lpstr>Wingdings</vt:lpstr>
      <vt:lpstr>Times New Roman</vt:lpstr>
      <vt:lpstr>Symbol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c0b2007451</dc:creator>
  <dc:description/>
  <cp:lastModifiedBy>コウキ シミズ</cp:lastModifiedBy>
  <cp:revision>176</cp:revision>
  <dcterms:created xsi:type="dcterms:W3CDTF">2020-11-10T12:26:44Z</dcterms:created>
  <dcterms:modified xsi:type="dcterms:W3CDTF">2023-11-13T08:29:32Z</dcterms:modified>
  <dc:language>ja-JP</dc:language>
</cp:coreProperties>
</file>